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185" cy="464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5279" y="0"/>
            <a:ext cx="2971185" cy="464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F8F6B3-49B7-4EC4-8E13-95E48EEEC62C}" type="datetimeFigureOut">
              <a:rPr lang="en-US" smtClean="0"/>
              <a:t>9/22/2015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30353"/>
            <a:ext cx="2971185" cy="464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5279" y="8830353"/>
            <a:ext cx="2971185" cy="464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87F0F6-04CF-408C-8815-949999A697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0774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2B5FA4D-135A-4AE2-A83E-008D2522830C}" type="datetimeFigureOut">
              <a:rPr lang="en-US" smtClean="0"/>
              <a:pPr/>
              <a:t>9/22/2015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0D44584-5FEC-456B-A313-2EA266FB3E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B5FA4D-135A-4AE2-A83E-008D2522830C}" type="datetimeFigureOut">
              <a:rPr lang="en-US" smtClean="0"/>
              <a:pPr/>
              <a:t>9/22/2015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D44584-5FEC-456B-A313-2EA266FB3E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B5FA4D-135A-4AE2-A83E-008D2522830C}" type="datetimeFigureOut">
              <a:rPr lang="en-US" smtClean="0"/>
              <a:pPr/>
              <a:t>9/22/2015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D44584-5FEC-456B-A313-2EA266FB3E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B5FA4D-135A-4AE2-A83E-008D2522830C}" type="datetimeFigureOut">
              <a:rPr lang="en-US" smtClean="0"/>
              <a:pPr/>
              <a:t>9/22/2015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D44584-5FEC-456B-A313-2EA266FB3E2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B5FA4D-135A-4AE2-A83E-008D2522830C}" type="datetimeFigureOut">
              <a:rPr lang="en-US" smtClean="0"/>
              <a:pPr/>
              <a:t>9/22/2015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D44584-5FEC-456B-A313-2EA266FB3E2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B5FA4D-135A-4AE2-A83E-008D2522830C}" type="datetimeFigureOut">
              <a:rPr lang="en-US" smtClean="0"/>
              <a:pPr/>
              <a:t>9/22/2015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D44584-5FEC-456B-A313-2EA266FB3E2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B5FA4D-135A-4AE2-A83E-008D2522830C}" type="datetimeFigureOut">
              <a:rPr lang="en-US" smtClean="0"/>
              <a:pPr/>
              <a:t>9/22/2015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D44584-5FEC-456B-A313-2EA266FB3E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B5FA4D-135A-4AE2-A83E-008D2522830C}" type="datetimeFigureOut">
              <a:rPr lang="en-US" smtClean="0"/>
              <a:pPr/>
              <a:t>9/22/2015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D44584-5FEC-456B-A313-2EA266FB3E2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B5FA4D-135A-4AE2-A83E-008D2522830C}" type="datetimeFigureOut">
              <a:rPr lang="en-US" smtClean="0"/>
              <a:pPr/>
              <a:t>9/22/2015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D44584-5FEC-456B-A313-2EA266FB3E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F2B5FA4D-135A-4AE2-A83E-008D2522830C}" type="datetimeFigureOut">
              <a:rPr lang="en-US" smtClean="0"/>
              <a:pPr/>
              <a:t>9/22/2015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0D44584-5FEC-456B-A313-2EA266FB3E2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2B5FA4D-135A-4AE2-A83E-008D2522830C}" type="datetimeFigureOut">
              <a:rPr lang="en-US" smtClean="0"/>
              <a:pPr/>
              <a:t>9/22/2015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0D44584-5FEC-456B-A313-2EA266FB3E2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2B5FA4D-135A-4AE2-A83E-008D2522830C}" type="datetimeFigureOut">
              <a:rPr lang="en-US" smtClean="0"/>
              <a:pPr/>
              <a:t>9/22/2015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0D44584-5FEC-456B-A313-2EA266FB3E2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Acceleration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Acceleration, a</a:t>
            </a:r>
          </a:p>
          <a:p>
            <a:r>
              <a:rPr lang="en-US" dirty="0" smtClean="0"/>
              <a:t>Change in velocity</a:t>
            </a:r>
          </a:p>
          <a:p>
            <a:pPr lvl="1"/>
            <a:r>
              <a:rPr lang="en-US" dirty="0"/>
              <a:t>Change in speed</a:t>
            </a:r>
          </a:p>
          <a:p>
            <a:pPr lvl="1"/>
            <a:r>
              <a:rPr lang="en-US" dirty="0"/>
              <a:t>Change in direction</a:t>
            </a:r>
          </a:p>
          <a:p>
            <a:pPr lvl="1"/>
            <a:r>
              <a:rPr lang="en-US" dirty="0"/>
              <a:t>Change in </a:t>
            </a:r>
            <a:r>
              <a:rPr lang="en-US" dirty="0" smtClean="0"/>
              <a:t>both</a:t>
            </a:r>
          </a:p>
          <a:p>
            <a:r>
              <a:rPr lang="en-US" dirty="0" smtClean="0"/>
              <a:t>Units</a:t>
            </a:r>
          </a:p>
          <a:p>
            <a:pPr lvl="1"/>
            <a:r>
              <a:rPr lang="en-US" dirty="0" smtClean="0"/>
              <a:t>m/s</a:t>
            </a:r>
            <a:r>
              <a:rPr lang="en-US" baseline="30000" dirty="0" smtClean="0"/>
              <a:t>2</a:t>
            </a:r>
          </a:p>
          <a:p>
            <a:r>
              <a:rPr lang="en-US" dirty="0" smtClean="0"/>
              <a:t>a = </a:t>
            </a:r>
            <a:r>
              <a:rPr lang="el-GR" u="sng" dirty="0" smtClean="0">
                <a:latin typeface="Lucida Sans Unicode"/>
                <a:cs typeface="Lucida Sans Unicode"/>
              </a:rPr>
              <a:t>Δ</a:t>
            </a:r>
            <a:r>
              <a:rPr lang="en-US" u="sng" dirty="0" smtClean="0"/>
              <a:t>v</a:t>
            </a:r>
            <a:r>
              <a:rPr lang="en-US" dirty="0" smtClean="0"/>
              <a:t> </a:t>
            </a:r>
            <a:r>
              <a:rPr lang="en-US" dirty="0" smtClean="0"/>
              <a:t>= </a:t>
            </a:r>
            <a:r>
              <a:rPr lang="en-US" u="sng" dirty="0" err="1" smtClean="0"/>
              <a:t>v</a:t>
            </a:r>
            <a:r>
              <a:rPr lang="en-US" u="sng" baseline="-25000" dirty="0" err="1" smtClean="0"/>
              <a:t>f</a:t>
            </a:r>
            <a:r>
              <a:rPr lang="en-US" u="sng" dirty="0" smtClean="0"/>
              <a:t> - v</a:t>
            </a:r>
            <a:r>
              <a:rPr lang="en-US" u="sng" baseline="-25000" dirty="0" smtClean="0"/>
              <a:t>i </a:t>
            </a:r>
            <a:r>
              <a:rPr lang="en-US" u="sng" dirty="0" smtClean="0"/>
              <a:t>                                                                       </a:t>
            </a:r>
            <a:r>
              <a:rPr lang="en-US" dirty="0" smtClean="0"/>
              <a:t>	  </a:t>
            </a:r>
            <a:r>
              <a:rPr lang="el-GR" dirty="0" smtClean="0">
                <a:latin typeface="Lucida Sans Unicode"/>
                <a:cs typeface="Lucida Sans Unicode"/>
              </a:rPr>
              <a:t>Δ</a:t>
            </a:r>
            <a:r>
              <a:rPr lang="en-US" dirty="0" smtClean="0">
                <a:latin typeface="Lucida Sans Unicode"/>
                <a:cs typeface="Lucida Sans Unicode"/>
              </a:rPr>
              <a:t>t     </a:t>
            </a:r>
            <a:r>
              <a:rPr lang="en-US" dirty="0" err="1" smtClean="0">
                <a:latin typeface="Lucida Sans Unicode"/>
                <a:cs typeface="Lucida Sans Unicode"/>
              </a:rPr>
              <a:t>t</a:t>
            </a:r>
            <a:r>
              <a:rPr lang="en-US" baseline="-25000" dirty="0" err="1" smtClean="0">
                <a:latin typeface="Lucida Sans Unicode"/>
                <a:cs typeface="Lucida Sans Unicode"/>
              </a:rPr>
              <a:t>f</a:t>
            </a:r>
            <a:r>
              <a:rPr lang="en-US" baseline="-25000" dirty="0" smtClean="0">
                <a:latin typeface="Lucida Sans Unicode"/>
                <a:cs typeface="Lucida Sans Unicode"/>
              </a:rPr>
              <a:t> </a:t>
            </a:r>
            <a:r>
              <a:rPr lang="en-US" dirty="0" smtClean="0">
                <a:latin typeface="Lucida Sans Unicode"/>
                <a:cs typeface="Lucida Sans Unicode"/>
              </a:rPr>
              <a:t>- </a:t>
            </a:r>
            <a:r>
              <a:rPr lang="en-US" dirty="0" err="1" smtClean="0">
                <a:latin typeface="Lucida Sans Unicode"/>
                <a:cs typeface="Lucida Sans Unicode"/>
              </a:rPr>
              <a:t>t</a:t>
            </a:r>
            <a:r>
              <a:rPr lang="en-US" baseline="-25000" dirty="0" err="1" smtClean="0">
                <a:latin typeface="Lucida Sans Unicode"/>
                <a:cs typeface="Lucida Sans Unicode"/>
              </a:rPr>
              <a:t>i</a:t>
            </a:r>
            <a:endParaRPr lang="en-US" baseline="-25000" dirty="0" smtClean="0">
              <a:latin typeface="Lucida Sans Unicode"/>
              <a:cs typeface="Lucida Sans Unicode"/>
            </a:endParaRPr>
          </a:p>
          <a:p>
            <a:r>
              <a:rPr lang="en-US" dirty="0" smtClean="0">
                <a:latin typeface="Lucida Sans Unicode"/>
                <a:cs typeface="Lucida Sans Unicode"/>
              </a:rPr>
              <a:t>Constant velocity = no acceleration </a:t>
            </a:r>
            <a:r>
              <a:rPr lang="en-US" dirty="0" smtClean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★</a:t>
            </a:r>
            <a:endParaRPr lang="en-US" dirty="0" smtClean="0">
              <a:solidFill>
                <a:srgbClr val="FF0000"/>
              </a:solidFill>
              <a:latin typeface="Lucida Sans Unicode"/>
              <a:cs typeface="Lucida Sans Unicode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Acceleration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3411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Acceleration occurs when an object gets faster (+) OR slows down (-)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Change in speed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25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Curved and circular paths cause change in velocity even if speed is constant due to the direction change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Change in direction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155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Cars slow down when turning</a:t>
            </a:r>
          </a:p>
          <a:p>
            <a:r>
              <a:rPr lang="en-US" dirty="0" smtClean="0"/>
              <a:t>rollercoasters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Change in both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19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steady change in velocity</a:t>
            </a:r>
          </a:p>
          <a:p>
            <a:r>
              <a:rPr lang="en-US" dirty="0" smtClean="0"/>
              <a:t>Constant velocity = no acceleration </a:t>
            </a:r>
            <a:r>
              <a:rPr lang="en-US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★</a:t>
            </a:r>
            <a:endParaRPr lang="en-US" dirty="0" smtClean="0"/>
          </a:p>
          <a:p>
            <a:r>
              <a:rPr lang="en-US" dirty="0" smtClean="0"/>
              <a:t>Constant acceleration = steadily changing velocity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Constant acceleration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568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= </a:t>
            </a:r>
            <a:r>
              <a:rPr lang="el-GR" u="sng" dirty="0">
                <a:cs typeface="Lucida Sans Unicode"/>
              </a:rPr>
              <a:t>Δ</a:t>
            </a:r>
            <a:r>
              <a:rPr lang="en-US" u="sng" dirty="0"/>
              <a:t>v</a:t>
            </a:r>
            <a:r>
              <a:rPr lang="en-US" dirty="0"/>
              <a:t>                                                                         	  </a:t>
            </a:r>
            <a:r>
              <a:rPr lang="el-GR" dirty="0">
                <a:cs typeface="Lucida Sans Unicode"/>
              </a:rPr>
              <a:t>Δ</a:t>
            </a:r>
            <a:r>
              <a:rPr lang="en-US" dirty="0">
                <a:cs typeface="Lucida Sans Unicode"/>
              </a:rPr>
              <a:t>t</a:t>
            </a:r>
          </a:p>
          <a:p>
            <a:r>
              <a:rPr lang="en-US" dirty="0"/>
              <a:t>a</a:t>
            </a:r>
            <a:r>
              <a:rPr lang="en-US" dirty="0" smtClean="0"/>
              <a:t> = </a:t>
            </a:r>
            <a:r>
              <a:rPr lang="en-US" u="sng" dirty="0" err="1" smtClean="0"/>
              <a:t>v</a:t>
            </a:r>
            <a:r>
              <a:rPr lang="en-US" u="sng" baseline="-25000" dirty="0" err="1" smtClean="0"/>
              <a:t>f</a:t>
            </a:r>
            <a:r>
              <a:rPr lang="en-US" u="sng" dirty="0" smtClean="0"/>
              <a:t> – v</a:t>
            </a:r>
            <a:r>
              <a:rPr lang="en-US" u="sng" baseline="-25000" dirty="0" smtClean="0"/>
              <a:t>i</a:t>
            </a:r>
            <a:r>
              <a:rPr lang="en-US" u="sng" dirty="0" smtClean="0"/>
              <a:t>                                                                       </a:t>
            </a:r>
            <a:r>
              <a:rPr lang="en-US" dirty="0" smtClean="0"/>
              <a:t>	     t</a:t>
            </a:r>
            <a:r>
              <a:rPr lang="en-US" baseline="-25000" dirty="0" smtClean="0"/>
              <a:t>	</a:t>
            </a:r>
          </a:p>
          <a:p>
            <a:pPr lvl="1"/>
            <a:r>
              <a:rPr lang="en-US" dirty="0" err="1"/>
              <a:t>v</a:t>
            </a:r>
            <a:r>
              <a:rPr lang="en-US" baseline="-25000" dirty="0" err="1" smtClean="0"/>
              <a:t>f</a:t>
            </a:r>
            <a:r>
              <a:rPr lang="en-US" dirty="0" smtClean="0"/>
              <a:t> = v</a:t>
            </a:r>
            <a:r>
              <a:rPr lang="en-US" baseline="-25000" dirty="0" smtClean="0"/>
              <a:t>i</a:t>
            </a:r>
            <a:r>
              <a:rPr lang="en-US" dirty="0" smtClean="0"/>
              <a:t> + at</a:t>
            </a:r>
          </a:p>
          <a:p>
            <a:pPr lvl="1"/>
            <a:r>
              <a:rPr lang="en-US" dirty="0"/>
              <a:t>v</a:t>
            </a:r>
            <a:r>
              <a:rPr lang="en-US" baseline="-25000" dirty="0" smtClean="0"/>
              <a:t>i</a:t>
            </a:r>
            <a:r>
              <a:rPr lang="en-US" dirty="0" smtClean="0"/>
              <a:t> = </a:t>
            </a:r>
            <a:r>
              <a:rPr lang="en-US" dirty="0" err="1" smtClean="0"/>
              <a:t>v</a:t>
            </a:r>
            <a:r>
              <a:rPr lang="en-US" baseline="-25000" dirty="0" err="1" smtClean="0"/>
              <a:t>f</a:t>
            </a:r>
            <a:r>
              <a:rPr lang="en-US" dirty="0" smtClean="0"/>
              <a:t> – at</a:t>
            </a:r>
          </a:p>
          <a:p>
            <a:pPr lvl="1"/>
            <a:r>
              <a:rPr lang="en-US" dirty="0"/>
              <a:t>t</a:t>
            </a:r>
            <a:r>
              <a:rPr lang="en-US" dirty="0" smtClean="0"/>
              <a:t> = </a:t>
            </a:r>
            <a:r>
              <a:rPr lang="en-US" u="sng" dirty="0" err="1" smtClean="0"/>
              <a:t>v</a:t>
            </a:r>
            <a:r>
              <a:rPr lang="en-US" u="sng" baseline="-25000" dirty="0" err="1" smtClean="0"/>
              <a:t>f</a:t>
            </a:r>
            <a:r>
              <a:rPr lang="en-US" u="sng" dirty="0" smtClean="0"/>
              <a:t> – v</a:t>
            </a:r>
            <a:r>
              <a:rPr lang="en-US" u="sng" baseline="-25000" dirty="0" smtClean="0"/>
              <a:t>i</a:t>
            </a:r>
            <a:r>
              <a:rPr lang="en-US" u="sng" dirty="0" smtClean="0"/>
              <a:t>                                                                         </a:t>
            </a:r>
            <a:r>
              <a:rPr lang="en-US" dirty="0" smtClean="0"/>
              <a:t>	      a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Calculating acceleration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85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Velocity on y axis</a:t>
            </a:r>
          </a:p>
          <a:p>
            <a:r>
              <a:rPr lang="en-US" dirty="0" smtClean="0"/>
              <a:t>Time on x axis</a:t>
            </a:r>
          </a:p>
          <a:p>
            <a:r>
              <a:rPr lang="en-US" dirty="0" smtClean="0"/>
              <a:t>A graph with a straight line indicates constant acceleration          </a:t>
            </a:r>
          </a:p>
          <a:p>
            <a:pPr marL="109728" indent="0">
              <a:buNone/>
            </a:pPr>
            <a:r>
              <a:rPr lang="en-US" dirty="0" smtClean="0"/>
              <a:t>                                </a:t>
            </a:r>
            <a:r>
              <a:rPr lang="en-US" b="1" dirty="0" smtClean="0"/>
              <a:t>+                           </a:t>
            </a:r>
            <a:r>
              <a:rPr lang="en-US" dirty="0" smtClean="0"/>
              <a:t>-</a:t>
            </a:r>
          </a:p>
          <a:p>
            <a:endParaRPr lang="en-US" dirty="0"/>
          </a:p>
          <a:p>
            <a:r>
              <a:rPr lang="en-US" dirty="0" smtClean="0"/>
              <a:t>Slope = acceleration</a:t>
            </a:r>
          </a:p>
          <a:p>
            <a:pPr lvl="1"/>
            <a:r>
              <a:rPr lang="en-US" dirty="0" smtClean="0"/>
              <a:t>Steeper slope means greater acceleration</a:t>
            </a:r>
          </a:p>
          <a:p>
            <a:r>
              <a:rPr lang="en-US" dirty="0" smtClean="0"/>
              <a:t>No slope = </a:t>
            </a:r>
            <a:r>
              <a:rPr lang="en-US" dirty="0" smtClean="0">
                <a:solidFill>
                  <a:srgbClr val="FF0000"/>
                </a:solidFill>
              </a:rPr>
              <a:t>constant velocity</a:t>
            </a:r>
            <a:r>
              <a:rPr lang="en-US" dirty="0" smtClean="0"/>
              <a:t>!!!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Velocity-time graphs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4267200" y="2971800"/>
            <a:ext cx="609600" cy="9144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6705600" y="2971800"/>
            <a:ext cx="685800" cy="9144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172200" y="5257800"/>
            <a:ext cx="1524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4048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Acceleration graphs as a curved line on </a:t>
            </a:r>
            <a:r>
              <a:rPr lang="en-US" dirty="0" smtClean="0">
                <a:solidFill>
                  <a:schemeClr val="accent1"/>
                </a:solidFill>
              </a:rPr>
              <a:t>distance-time</a:t>
            </a:r>
            <a:r>
              <a:rPr lang="en-US" dirty="0" smtClean="0"/>
              <a:t> graphs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Distance-time graphs</a:t>
            </a:r>
            <a:endParaRPr lang="en-US" dirty="0"/>
          </a:p>
        </p:txBody>
      </p:sp>
      <p:sp>
        <p:nvSpPr>
          <p:cNvPr id="5" name="Freeform 4"/>
          <p:cNvSpPr/>
          <p:nvPr/>
        </p:nvSpPr>
        <p:spPr>
          <a:xfrm rot="9045947">
            <a:off x="2724212" y="2921186"/>
            <a:ext cx="3351598" cy="484289"/>
          </a:xfrm>
          <a:custGeom>
            <a:avLst/>
            <a:gdLst>
              <a:gd name="connsiteX0" fmla="*/ 0 w 6151418"/>
              <a:gd name="connsiteY0" fmla="*/ 1524177 h 1524177"/>
              <a:gd name="connsiteX1" fmla="*/ 3713018 w 6151418"/>
              <a:gd name="connsiteY1" fmla="*/ 177 h 1524177"/>
              <a:gd name="connsiteX2" fmla="*/ 5971309 w 6151418"/>
              <a:gd name="connsiteY2" fmla="*/ 1413341 h 1524177"/>
              <a:gd name="connsiteX3" fmla="*/ 5971309 w 6151418"/>
              <a:gd name="connsiteY3" fmla="*/ 1413341 h 1524177"/>
              <a:gd name="connsiteX4" fmla="*/ 6151418 w 6151418"/>
              <a:gd name="connsiteY4" fmla="*/ 1524177 h 1524177"/>
              <a:gd name="connsiteX5" fmla="*/ 6151418 w 6151418"/>
              <a:gd name="connsiteY5" fmla="*/ 1524177 h 1524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51418" h="1524177">
                <a:moveTo>
                  <a:pt x="0" y="1524177"/>
                </a:moveTo>
                <a:cubicBezTo>
                  <a:pt x="1358900" y="771413"/>
                  <a:pt x="2717800" y="18650"/>
                  <a:pt x="3713018" y="177"/>
                </a:cubicBezTo>
                <a:cubicBezTo>
                  <a:pt x="4708236" y="-18296"/>
                  <a:pt x="5971309" y="1413341"/>
                  <a:pt x="5971309" y="1413341"/>
                </a:cubicBezTo>
                <a:lnTo>
                  <a:pt x="5971309" y="1413341"/>
                </a:lnTo>
                <a:lnTo>
                  <a:pt x="6151418" y="1524177"/>
                </a:lnTo>
                <a:lnTo>
                  <a:pt x="6151418" y="1524177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99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842</TotalTime>
  <Words>145</Words>
  <Application>Microsoft Office PowerPoint</Application>
  <PresentationFormat>On-screen Show (4:3)</PresentationFormat>
  <Paragraphs>40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 Unicode MS</vt:lpstr>
      <vt:lpstr>Calibri</vt:lpstr>
      <vt:lpstr>Lucida Sans Unicode</vt:lpstr>
      <vt:lpstr>Verdana</vt:lpstr>
      <vt:lpstr>Wingdings 2</vt:lpstr>
      <vt:lpstr>Wingdings 3</vt:lpstr>
      <vt:lpstr>Concourse</vt:lpstr>
      <vt:lpstr>Motion</vt:lpstr>
      <vt:lpstr>Acceleration </vt:lpstr>
      <vt:lpstr>Change in speed</vt:lpstr>
      <vt:lpstr>Change in direction</vt:lpstr>
      <vt:lpstr>Change in both </vt:lpstr>
      <vt:lpstr>Constant acceleration</vt:lpstr>
      <vt:lpstr>Calculating acceleration</vt:lpstr>
      <vt:lpstr>Velocity-time graphs</vt:lpstr>
      <vt:lpstr>Distance-time graphs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Motion</dc:title>
  <dc:creator>Jill</dc:creator>
  <cp:lastModifiedBy>Jill Farris</cp:lastModifiedBy>
  <cp:revision>31</cp:revision>
  <cp:lastPrinted>2015-09-22T11:54:14Z</cp:lastPrinted>
  <dcterms:created xsi:type="dcterms:W3CDTF">2013-09-05T20:56:42Z</dcterms:created>
  <dcterms:modified xsi:type="dcterms:W3CDTF">2015-09-22T19:59:35Z</dcterms:modified>
</cp:coreProperties>
</file>